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1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2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7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4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97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3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7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7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3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D0E3-E19C-4A47-8A48-DC0B8A6ECCE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9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197606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Дидактическая игра по математике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40466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 образовательное учреждение «Детский сад « Эврика» 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455421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Педагог: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Т. С. Еремина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5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Предлагаю вашему вниманию игры, которые помогут закрепить умение составлять число из двух меньших и раскладывать его на два меньших числа в пределах 10.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1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Материалом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игры могут быть мелкие предметы,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например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пуговицы, орехи, камешки (т.е. все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то, что можно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спрятать в руках). 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98" y="2204864"/>
            <a:ext cx="6998894" cy="38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8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" y="486916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6206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805354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Угадай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сколько в другой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руке.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Взрослый  кладет на стол определенное количество пуговиц, например, 4. Предлагает ребенку сосчитать пуговицы, разложить их на части всеми возможными способами. Например , 4 пуговицы  он может разложить на такие части: 1 и 3, или 2 и 2, или 3 и 1. Побуждайте ребенка делать выводы о составе числа: «Число 4 можно составить из 3 и 1; 3 и 1 вместе составляют 4».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6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76672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Потом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взрослый берет часть предметов в одну руку, часть – в другую. Сделав это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незаметно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он спрашивает ребенка, сколько пуговиц у него в руках (4).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Получив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ответ, открывает ладонь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а ребенок считает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сколько у него в этой руке пуговиц. Затем взрослый  протягивает другую руку с зажатыми в ней остальными пуговицами и говорит: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«Угадай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сколько в этой руке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7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20688"/>
            <a:ext cx="77768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того как ребенок назвал число, взрослый  разжимает ладонь, и ребенок, таким образом,  проверяет правильность своего ответа.  После этого поменяйтесь с ребенком ролями, напомнив ему, что он должен распределить пуговицы в руках другим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способом. 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количество пуговиц в течение игры не меняется.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12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563" y="450912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87693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Угадай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в какой руке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сколько.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Взрослый 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кладет на стол определенное количество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пуговиц ,не больше 10,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например,5. Предлагает ребенку сосчитать пуговицы. Потом взрослый берет часть предметов в одну руку, часть – в другую.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пуговиц  он может разложить на такие части: 1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4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или 2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3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или 3 и 2 , или 4 и 1. Сделав это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незаметно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он спрашивает ребенка, сколько пуговиц у него в руках (5).  Получив ответ, взрослый  протягивает руки с зажатыми в них пуговицами и говорит: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«Угадай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сколько у меня пуговиц в левой руке и сколько пуговиц в правой руке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?»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08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34752"/>
            <a:ext cx="78624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проговаривает варианты ответов,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например: «У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тебя всего 5 пуговиц: в левой руке 1 пуговица и в правой руке 4 пуговицы». Если ребенок угадал правильный вариант, то взрослый  разжимает ладони. Если ребенок не угадал, то он называет другой вариант, пока не угадает.  Когда  ребёнок угадает правильный вариант, поменяйтесь с ним  ролями, напомнив, что он должен распределить пуговицы в руках другим способом.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 угадываете, допускайте иногда намеренно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ошибки.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количество пуговиц в течение игры не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меняется.</a:t>
            </a:r>
          </a:p>
          <a:p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Успехов!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2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458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29</cp:revision>
  <dcterms:created xsi:type="dcterms:W3CDTF">2020-04-14T07:33:30Z</dcterms:created>
  <dcterms:modified xsi:type="dcterms:W3CDTF">2020-04-29T08:33:20Z</dcterms:modified>
</cp:coreProperties>
</file>