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2" r:id="rId10"/>
    <p:sldId id="271" r:id="rId11"/>
    <p:sldId id="266" r:id="rId12"/>
    <p:sldId id="263" r:id="rId13"/>
    <p:sldId id="264" r:id="rId14"/>
    <p:sldId id="268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8872"/>
            <a:ext cx="31765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08" y="3559348"/>
            <a:ext cx="32194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051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8946"/>
            <a:ext cx="32194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002582"/>
            <a:ext cx="32131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43408"/>
            <a:ext cx="38401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54" y="5630416"/>
            <a:ext cx="39512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6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0009-009-Akvarium-dom-dlja-ry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2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0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1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71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613a313bb7ab4d38687cd176983a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052736"/>
            <a:ext cx="59404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5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dvodnyj_mir-1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925860"/>
            <a:ext cx="9129936" cy="5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5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5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0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9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</cp:revision>
  <dcterms:created xsi:type="dcterms:W3CDTF">2020-04-25T07:43:36Z</dcterms:created>
  <dcterms:modified xsi:type="dcterms:W3CDTF">2020-04-25T08:53:01Z</dcterms:modified>
</cp:coreProperties>
</file>