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8" r:id="rId4"/>
    <p:sldId id="260" r:id="rId5"/>
    <p:sldId id="262" r:id="rId6"/>
    <p:sldId id="264" r:id="rId7"/>
    <p:sldId id="271" r:id="rId8"/>
    <p:sldId id="27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642910" y="1928802"/>
            <a:ext cx="6315092" cy="14700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2400" dirty="0" smtClean="0">
              <a:solidFill>
                <a:srgbClr val="0070C0"/>
              </a:solidFill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2400" dirty="0" smtClean="0">
              <a:solidFill>
                <a:srgbClr val="0070C0"/>
              </a:solidFill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«</a:t>
            </a:r>
            <a:r>
              <a:rPr lang="ru-RU" sz="2800" b="1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С</a:t>
            </a:r>
            <a:r>
              <a:rPr kumimoji="0" lang="ru-RU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ветовозвращающие</a:t>
            </a:r>
            <a:r>
              <a:rPr kumimoji="0" lang="ru-RU" sz="2800" b="1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элементы  как средство профилактики детского дорожно-транспортного травматизма»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1285852" y="4214818"/>
            <a:ext cx="4986350" cy="125731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14480" y="1000108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Муниципальное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бюджетное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дошкольное образовательное учреждение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«Детский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сад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Эврика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Рисунок 7" descr="конкурсная заставка логотип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54047" y="428604"/>
            <a:ext cx="375539" cy="35719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9" name="TextBox 8"/>
          <p:cNvSpPr txBox="1"/>
          <p:nvPr/>
        </p:nvSpPr>
        <p:spPr>
          <a:xfrm>
            <a:off x="3286116" y="5857892"/>
            <a:ext cx="12144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2020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год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000232" y="3786190"/>
            <a:ext cx="3857652" cy="136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>
              <a:spcBef>
                <a:spcPct val="20000"/>
              </a:spcBef>
              <a:defRPr/>
            </a:pPr>
            <a:endParaRPr lang="ru-RU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ctr">
              <a:spcBef>
                <a:spcPct val="20000"/>
              </a:spcBef>
              <a:defRPr/>
            </a:pPr>
            <a:endParaRPr lang="ru-RU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ctr">
              <a:spcBef>
                <a:spcPct val="20000"/>
              </a:spcBef>
              <a:defRPr/>
            </a:pPr>
            <a:endParaRPr lang="ru-RU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ctr">
              <a:spcBef>
                <a:spcPct val="20000"/>
              </a:spcBef>
              <a:defRPr/>
            </a:pP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785918" y="571480"/>
            <a:ext cx="6786610" cy="57864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8"/>
            <a:ext cx="8229600" cy="1143000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286000" y="857232"/>
            <a:ext cx="535783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Почему в темное время суток необходимо использовать светоотражающие элементы?</a:t>
            </a:r>
            <a:endParaRPr lang="ru-RU" sz="2400" dirty="0">
              <a:solidFill>
                <a:srgbClr val="FFFF00"/>
              </a:solidFill>
            </a:endParaRPr>
          </a:p>
        </p:txBody>
      </p:sp>
      <p:pic>
        <p:nvPicPr>
          <p:cNvPr id="1026" name="Picture 2" descr="F:\s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60" y="2428868"/>
            <a:ext cx="5500726" cy="264320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CCFF33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428604"/>
            <a:ext cx="6858048" cy="1714512"/>
          </a:xfrm>
        </p:spPr>
        <p:txBody>
          <a:bodyPr>
            <a:normAutofit fontScale="90000"/>
          </a:bodyPr>
          <a:lstStyle/>
          <a:p>
            <a:pPr algn="r"/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i="1" dirty="0" smtClean="0">
                <a:latin typeface="Times New Roman" pitchFamily="18" charset="0"/>
                <a:cs typeface="Times New Roman" pitchFamily="18" charset="0"/>
              </a:rPr>
              <a:t>«Масштабы аварий на дорогах напрямую угрожают национальной безопасности страны»</a:t>
            </a:r>
            <a:br>
              <a:rPr lang="ru-RU" sz="27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В.В.Путин</a:t>
            </a:r>
            <a:r>
              <a:rPr lang="ru-RU" sz="27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85918" y="2571744"/>
            <a:ext cx="6572296" cy="3554419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Сегодня основной вид ДТП в Российской</a:t>
            </a:r>
          </a:p>
          <a:p>
            <a:pPr algn="just">
              <a:buNone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	Федерации – наезд на пешехода (до 45%)</a:t>
            </a:r>
          </a:p>
          <a:p>
            <a:pPr algn="just">
              <a:buNone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	Основная доля наездов на пешеходов совершается в тёмное время суток или в условиях недостаточной видимости.</a:t>
            </a:r>
          </a:p>
          <a:p>
            <a:pPr algn="just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714612" y="4500570"/>
            <a:ext cx="5715040" cy="78581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43108" y="2000240"/>
            <a:ext cx="6215106" cy="250033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5918" y="714356"/>
            <a:ext cx="6357982" cy="1071570"/>
          </a:xfrm>
        </p:spPr>
        <p:txBody>
          <a:bodyPr>
            <a:normAutofit/>
          </a:bodyPr>
          <a:lstStyle/>
          <a:p>
            <a:r>
              <a:rPr lang="ru-RU" altLang="ru-RU" sz="2000" b="1" i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Пункт 4.1 ПДД гласит: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85918" y="2000240"/>
            <a:ext cx="6429420" cy="3286147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altLang="ru-RU" sz="2400" i="1" dirty="0" smtClean="0">
                <a:latin typeface="Times New Roman" pitchFamily="18" charset="0"/>
                <a:cs typeface="Times New Roman" pitchFamily="18" charset="0"/>
              </a:rPr>
              <a:t>	«При движении по обочинам или краю проезжей части в темное время суток или в условиях недостаточной видимости пешеходам рекомендуется иметь при себе предметы со </a:t>
            </a:r>
            <a:r>
              <a:rPr lang="ru-RU" altLang="ru-RU" sz="2400" i="1" dirty="0" err="1" smtClean="0">
                <a:latin typeface="Times New Roman" pitchFamily="18" charset="0"/>
                <a:cs typeface="Times New Roman" pitchFamily="18" charset="0"/>
              </a:rPr>
              <a:t>световозвращающими</a:t>
            </a:r>
            <a:r>
              <a:rPr lang="ru-RU" altLang="ru-RU" sz="2400" i="1" dirty="0" smtClean="0">
                <a:latin typeface="Times New Roman" pitchFamily="18" charset="0"/>
                <a:cs typeface="Times New Roman" pitchFamily="18" charset="0"/>
              </a:rPr>
              <a:t> элементами и обеспечить видимость этих предметов водителями транспортных средств».</a:t>
            </a:r>
          </a:p>
          <a:p>
            <a:pPr>
              <a:buNone/>
            </a:pPr>
            <a:endParaRPr lang="ru-RU" sz="2800" dirty="0" smtClean="0"/>
          </a:p>
          <a:p>
            <a:pPr algn="r">
              <a:buNone/>
            </a:pPr>
            <a:r>
              <a:rPr lang="ru-RU" sz="17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(Правила дорожного движения Российской федерации в ред. Постановления Правительства РФ от 01.07.2015 г.)</a:t>
            </a:r>
            <a:endParaRPr lang="ru-RU" altLang="ru-RU" sz="17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alt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3042" y="274638"/>
            <a:ext cx="7043758" cy="1511288"/>
          </a:xfrm>
        </p:spPr>
        <p:txBody>
          <a:bodyPr>
            <a:normAutofit/>
          </a:bodyPr>
          <a:lstStyle/>
          <a:p>
            <a:r>
              <a:rPr lang="ru-RU" alt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Фликеры – микропризматические световозвращатели для пешеходов.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3108" y="1643050"/>
            <a:ext cx="6143668" cy="3786214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altLang="ru-RU" i="1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>
              <a:buNone/>
            </a:pPr>
            <a:r>
              <a:rPr lang="ru-RU" altLang="ru-RU" sz="2000" i="1" dirty="0" smtClean="0">
                <a:latin typeface="Times New Roman" pitchFamily="18" charset="0"/>
                <a:cs typeface="Times New Roman" pitchFamily="18" charset="0"/>
              </a:rPr>
              <a:t>	Чтобы обозначить себя на дороге ночью или в непогоду нужно совсем немного – разместить «светлячки» на одежде, сумке, рюкзаке, обуви и т.д. Отряжаясь в свете фар машин, они обозначат ваше присутствие на дороге, а, значит, позволят водителям снизить скорость и не допустить наезда.</a:t>
            </a:r>
          </a:p>
          <a:p>
            <a:pPr algn="r">
              <a:buNone/>
            </a:pPr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Ношение пешеходом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фликера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снижает риск </a:t>
            </a:r>
          </a:p>
          <a:p>
            <a:pPr algn="r">
              <a:buNone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наезда автомобиля в 6-8 раз </a:t>
            </a:r>
          </a:p>
          <a:p>
            <a:pPr algn="r">
              <a:buNone/>
            </a:pPr>
            <a:r>
              <a:rPr lang="ru-RU" sz="18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(по данным европейских исследований)  </a:t>
            </a:r>
            <a:endParaRPr lang="ru-RU" sz="1600" b="1" i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altLang="ru-RU" sz="20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altLang="ru-RU" sz="2000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928794" y="4643446"/>
            <a:ext cx="5000660" cy="128588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28794" y="500042"/>
            <a:ext cx="6643734" cy="600079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Основное количество пострадавших  в ДТП детей – пешеходы. Ребёнку сложно оценить опасную ситуацию на дороге, а водитель не всегда, особенно в тёмное время суток способен заметить маленького пешехода.</a:t>
            </a:r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 целью профилактики дорожно-транспортного травматизма и пропаганды применения светоотражающих элементов на одежде детей в темное время суток, воспитатели 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групп МБДОУ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провели ряд мероприятий с детьми и родителями по теме  «Стань заметней на дороге» о необходимости использования  светоотражающих элементов:</a:t>
            </a:r>
          </a:p>
          <a:p>
            <a:pPr>
              <a:buFont typeface="Wingdings" pitchFamily="2" charset="2"/>
              <a:buChar char="§"/>
            </a:pPr>
            <a:r>
              <a:rPr lang="ru-RU" sz="18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показана презентация для детей по ПДД «Путешествие Светлячка»;</a:t>
            </a:r>
          </a:p>
          <a:p>
            <a:pPr>
              <a:buFont typeface="Wingdings" pitchFamily="2" charset="2"/>
              <a:buChar char="§"/>
            </a:pPr>
            <a:r>
              <a:rPr lang="ru-RU" sz="18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проведена выставка рисунков по теме «Безопасность на дорогах»;</a:t>
            </a:r>
          </a:p>
          <a:p>
            <a:pPr>
              <a:buFont typeface="Wingdings" pitchFamily="2" charset="2"/>
              <a:buChar char="§"/>
            </a:pPr>
            <a:r>
              <a:rPr lang="ru-RU" sz="18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для родителей была  разработана памятка о необходимости использования светоотражающих элементов «Засветись на дороге»;</a:t>
            </a:r>
          </a:p>
          <a:p>
            <a:pPr>
              <a:buNone/>
            </a:pPr>
            <a:r>
              <a:rPr lang="ru-RU" sz="19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9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900" i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endParaRPr lang="ru-RU" sz="20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endParaRPr lang="ru-RU" sz="20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257148" cy="22540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IMG-20190912-WA0003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3000364" y="714356"/>
            <a:ext cx="4000528" cy="533403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CCFF33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1" name="Прямоугольник 10"/>
          <p:cNvSpPr/>
          <p:nvPr/>
        </p:nvSpPr>
        <p:spPr>
          <a:xfrm>
            <a:off x="3071802" y="4643446"/>
            <a:ext cx="378619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На  дороге надо дружно,</a:t>
            </a:r>
            <a:endParaRPr lang="ru-RU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Помогать патрульной службе,</a:t>
            </a:r>
            <a:endParaRPr lang="ru-RU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Обеспечить непременно</a:t>
            </a:r>
            <a:endParaRPr lang="ru-RU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Безопасное движение!</a:t>
            </a:r>
            <a:endParaRPr lang="ru-RU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Содержимое 6" descr="IMG-20190913-WA0012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928662" y="1643051"/>
            <a:ext cx="3600000" cy="477512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CCFF33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3" name="Содержимое 12" descr="IMG-20190913-WA0015.jp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4929190" y="1643050"/>
            <a:ext cx="3600000" cy="479999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CCFF33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15404" y="274638"/>
            <a:ext cx="428596" cy="15396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14414" y="857232"/>
            <a:ext cx="7143800" cy="1428760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Если я иду во тьме,</a:t>
            </a:r>
            <a:b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Никогда не страшно мне,</a:t>
            </a:r>
            <a:b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Ведь на курточке значок- светоотражающий,</a:t>
            </a:r>
            <a:b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Как жучок-светлячок – он предупреждающий.</a:t>
            </a:r>
            <a:b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858016" y="4071940"/>
            <a:ext cx="928694" cy="1143009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.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564</TotalTime>
  <Words>64</Words>
  <Application>Microsoft Office PowerPoint</Application>
  <PresentationFormat>Экран (4:3)</PresentationFormat>
  <Paragraphs>43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Times New Roman</vt:lpstr>
      <vt:lpstr>Wingdings</vt:lpstr>
      <vt:lpstr>Тема Office</vt:lpstr>
      <vt:lpstr>Презентация PowerPoint</vt:lpstr>
      <vt:lpstr>.</vt:lpstr>
      <vt:lpstr>  «Масштабы аварий на дорогах напрямую угрожают национальной безопасности страны» В.В.Путин  </vt:lpstr>
      <vt:lpstr>Пункт 4.1 ПДД гласит:</vt:lpstr>
      <vt:lpstr> Фликеры – микропризматические световозвращатели для пешеходов.</vt:lpstr>
      <vt:lpstr>.</vt:lpstr>
      <vt:lpstr>Презентация PowerPoint</vt:lpstr>
      <vt:lpstr>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Елена</cp:lastModifiedBy>
  <cp:revision>59</cp:revision>
  <dcterms:created xsi:type="dcterms:W3CDTF">2014-08-03T10:36:29Z</dcterms:created>
  <dcterms:modified xsi:type="dcterms:W3CDTF">2020-10-27T09:40:14Z</dcterms:modified>
</cp:coreProperties>
</file>