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4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8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9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7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38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0AEC-37CA-4A90-8D2E-E2C6CDFFDC65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7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A0AEC-37CA-4A90-8D2E-E2C6CDFFDC65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0E61F-03B6-4126-BBA5-84DAF40B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4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14401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Занятие по развитию речи </a:t>
            </a:r>
            <a:br>
              <a:rPr lang="ru-RU" dirty="0" smtClean="0"/>
            </a:br>
            <a:r>
              <a:rPr lang="ru-RU" dirty="0" smtClean="0"/>
              <a:t>для детей 6-7 лет </a:t>
            </a:r>
            <a:br>
              <a:rPr lang="ru-RU" dirty="0" smtClean="0"/>
            </a:br>
            <a:r>
              <a:rPr lang="ru-RU" dirty="0" smtClean="0"/>
              <a:t>«Сочиняем сказку про Золушку»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589240"/>
            <a:ext cx="1872208" cy="115212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Андросова О.П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3937448" cy="462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Используя картинки расскажите сказку «Золушка».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" b="7968"/>
          <a:stretch/>
        </p:blipFill>
        <p:spPr bwMode="auto">
          <a:xfrm>
            <a:off x="1043608" y="1457400"/>
            <a:ext cx="7091863" cy="497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1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336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«По страничкам любимых сказок»</a:t>
            </a:r>
          </a:p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Кто прогнал лису из сказки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избушка»? (Петух)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Кто в сказке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К.Чуковского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купил самовар? (Муха)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Назовите транспорт Бабы-яги (Метла, ступа)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Почему Иванушка превратился в козленочка? (Напился воды из следа от козьего копытца)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Кто спас Красную шапочку? (Дровосеки)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Первая книга Буратино? (Азбука)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Какого цвета волосы у Мальвины? (Голубые)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Из чего Фея сделала карету для Золушки? (Из тыквы)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Что потеряла Золушка на балу? (Туфельку)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Что попало в глаз Каю в сказке «Снежная Королева» (Осколок зеркала)</a:t>
            </a:r>
          </a:p>
        </p:txBody>
      </p:sp>
    </p:spTree>
    <p:extLst>
      <p:ext uri="{BB962C8B-B14F-4D97-AF65-F5344CB8AC3E}">
        <p14:creationId xmlns:p14="http://schemas.microsoft.com/office/powerpoint/2010/main" val="1618190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846640" cy="15121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свободное время раскрасьте рисунки и соберите свою книгу.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43018"/>
            <a:ext cx="2041030" cy="263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68" y="3994267"/>
            <a:ext cx="2049704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s://auho.ru/sites/default/files/3625_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8777"/>
            <a:ext cx="1988314" cy="27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689"/>
            <a:ext cx="2232248" cy="26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62" y="1540836"/>
            <a:ext cx="2499106" cy="233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07268"/>
            <a:ext cx="2157183" cy="280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8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91264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Сегодня  я предлагаю вам отправиться в путешествие, но чтобы узнать в какое, нужно отгадать зашифрованное слово. Мы будем отгадывать его по 1-м буквам слов, отгаданных вами загадок.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1.      Красна девица грустна, ей не нравится весна.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Ей на солнце тяжко, слёзы льёт бедняжка – </a:t>
            </a: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негурочка.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2.     На сметане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мешён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на окошке стужён.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Круглый бок, румяный бок, покатился – </a:t>
            </a: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олобок.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     Всех излечит, излечит, добрый доктор – </a:t>
            </a: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йболит.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4     Она красива и мила, а имя её от слова зола? – </a:t>
            </a: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олушка.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5      Толстяк живёт на крыше, летает он всех выше – </a:t>
            </a:r>
            <a:r>
              <a:rPr lang="ru-RU" sz="2300" b="1" u="sng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арлсон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6      В сказках он всегда простак, все зовут его дурак.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Но ум ещё покажет свой, этот сказочный герой – </a:t>
            </a: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ванушка.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8"/>
          <a:stretch/>
        </p:blipFill>
        <p:spPr bwMode="auto">
          <a:xfrm>
            <a:off x="3275856" y="4869160"/>
            <a:ext cx="3240360" cy="174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308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, интересно, нас сказка ждет?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Помогут нам в этом картинки.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t="9813" r="13851" b="7981"/>
          <a:stretch/>
        </p:blipFill>
        <p:spPr bwMode="auto">
          <a:xfrm>
            <a:off x="323528" y="2852936"/>
            <a:ext cx="3079376" cy="246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2457582" cy="18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8604"/>
          <a:stretch/>
        </p:blipFill>
        <p:spPr bwMode="auto">
          <a:xfrm>
            <a:off x="6588224" y="1620770"/>
            <a:ext cx="2264203" cy="193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2808312" cy="206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093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" y="0"/>
            <a:ext cx="91878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0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же написал сказку «Золушка?»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88224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73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1786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«Скажи наоборот»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Мачеха злая, жадная, а Золушка -…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Добрая, щедрая.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Мачеха грубая, а Золушка — 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Вежливая, ласковая…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Сестры неряшливые, а Золушка — ….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Дети: Аккуратная.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Сестры ленивые, а Золушка — 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Трудолюбивая.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Мачеха рассеянная, а Золушка -…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Внимательная.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6275040" cy="118499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6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4632" cy="12687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героев сказки «Золушка»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3285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933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превращения были в сказке?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684787" cy="224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9098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40450"/>
            <a:ext cx="3118360" cy="245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5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6864" cy="5256584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Утром Золушка проснулась,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Потянулась и улыбнулась.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 – росой она умылась,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Два – изящно потянулась.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Три – нагнулась и присела,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четыре песню спела.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песней солнышко взошло,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Стало радостно, тепло.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Птицы весело запели,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Бабочки вдруг прилетели.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у Золушки заботы,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Много ждет ее работы.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 садитесь поскорей,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поможем дружно ей.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7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183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Занятие по развитию речи  для детей 6-7 лет  «Сочиняем сказку про Золушку» </vt:lpstr>
      <vt:lpstr>Презентация PowerPoint</vt:lpstr>
      <vt:lpstr>Какая , интересно, нас сказка ждет?  Помогут нам в этом картинки. </vt:lpstr>
      <vt:lpstr>Презентация PowerPoint</vt:lpstr>
      <vt:lpstr>Кто же написал сказку «Золушка?» </vt:lpstr>
      <vt:lpstr>Игра «Скажи наоборот»   Мачеха злая, жадная, а Золушка -…  Дети: Добрая, щедрая.  Мачеха грубая, а Золушка — … Дети: Вежливая, ласковая…  Сестры неряшливые, а Золушка — ….  Дети: Аккуратная. Сестры ленивые, а Золушка — … Дети: Трудолюбивая. Мачеха рассеянная, а Золушка -… Дети: Внимательная. </vt:lpstr>
      <vt:lpstr>Назовите героев сказки «Золушка»</vt:lpstr>
      <vt:lpstr>Какие превращения были в сказке?</vt:lpstr>
      <vt:lpstr>Физминутка                                                                                                                       Утром Золушка проснулась, Потянулась и улыбнулась. Раз – росой она умылась, Два – изящно потянулась. Три – нагнулась и присела, На четыре песню спела. С песней солнышко взошло, Стало радостно, тепло. Птицы весело запели, Бабочки вдруг прилетели. А у Золушки заботы, Много ждет ее работы. Вы садитесь поскорей, Мы поможем дружно ей. </vt:lpstr>
      <vt:lpstr>Используя картинки расскажите сказку «Золушка».</vt:lpstr>
      <vt:lpstr>Презентация PowerPoint</vt:lpstr>
      <vt:lpstr>В свободное время раскрасьте рисунки и соберите свою книгу.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развитию речи  для детей 6-7 лет  «Сочиняем сказку про Золушку»</dc:title>
  <dc:creator>Nout_New</dc:creator>
  <cp:lastModifiedBy>Nout_New</cp:lastModifiedBy>
  <cp:revision>7</cp:revision>
  <dcterms:created xsi:type="dcterms:W3CDTF">2020-04-07T10:36:17Z</dcterms:created>
  <dcterms:modified xsi:type="dcterms:W3CDTF">2023-04-06T14:16:14Z</dcterms:modified>
</cp:coreProperties>
</file>